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570E-0F85-4CFD-B873-21ED6B28FACF}" type="datetimeFigureOut">
              <a:rPr lang="fr-FR" smtClean="0"/>
              <a:t>10/10/2021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07AC-FA16-48A4-87A5-B04DFD1555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82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570E-0F85-4CFD-B873-21ED6B28FACF}" type="datetimeFigureOut">
              <a:rPr lang="fr-FR" smtClean="0"/>
              <a:t>10/10/2021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07AC-FA16-48A4-87A5-B04DFD1555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8044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570E-0F85-4CFD-B873-21ED6B28FACF}" type="datetimeFigureOut">
              <a:rPr lang="fr-FR" smtClean="0"/>
              <a:t>10/10/2021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07AC-FA16-48A4-87A5-B04DFD15556D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8187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570E-0F85-4CFD-B873-21ED6B28FACF}" type="datetimeFigureOut">
              <a:rPr lang="fr-FR" smtClean="0"/>
              <a:t>10/10/2021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07AC-FA16-48A4-87A5-B04DFD1555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7790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570E-0F85-4CFD-B873-21ED6B28FACF}" type="datetimeFigureOut">
              <a:rPr lang="fr-FR" smtClean="0"/>
              <a:t>10/10/2021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07AC-FA16-48A4-87A5-B04DFD15556D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0436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570E-0F85-4CFD-B873-21ED6B28FACF}" type="datetimeFigureOut">
              <a:rPr lang="fr-FR" smtClean="0"/>
              <a:t>10/10/2021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07AC-FA16-48A4-87A5-B04DFD1555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570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570E-0F85-4CFD-B873-21ED6B28FACF}" type="datetimeFigureOut">
              <a:rPr lang="fr-FR" smtClean="0"/>
              <a:t>10/10/2021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07AC-FA16-48A4-87A5-B04DFD1555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317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570E-0F85-4CFD-B873-21ED6B28FACF}" type="datetimeFigureOut">
              <a:rPr lang="fr-FR" smtClean="0"/>
              <a:t>10/10/2021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07AC-FA16-48A4-87A5-B04DFD1555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84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570E-0F85-4CFD-B873-21ED6B28FACF}" type="datetimeFigureOut">
              <a:rPr lang="fr-FR" smtClean="0"/>
              <a:t>10/10/2021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07AC-FA16-48A4-87A5-B04DFD1555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11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570E-0F85-4CFD-B873-21ED6B28FACF}" type="datetimeFigureOut">
              <a:rPr lang="fr-FR" smtClean="0"/>
              <a:t>10/10/2021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07AC-FA16-48A4-87A5-B04DFD1555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528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570E-0F85-4CFD-B873-21ED6B28FACF}" type="datetimeFigureOut">
              <a:rPr lang="fr-FR" smtClean="0"/>
              <a:t>10/10/2021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07AC-FA16-48A4-87A5-B04DFD1555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74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570E-0F85-4CFD-B873-21ED6B28FACF}" type="datetimeFigureOut">
              <a:rPr lang="fr-FR" smtClean="0"/>
              <a:t>10/10/2021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07AC-FA16-48A4-87A5-B04DFD1555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98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570E-0F85-4CFD-B873-21ED6B28FACF}" type="datetimeFigureOut">
              <a:rPr lang="fr-FR" smtClean="0"/>
              <a:t>10/10/2021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07AC-FA16-48A4-87A5-B04DFD1555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737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570E-0F85-4CFD-B873-21ED6B28FACF}" type="datetimeFigureOut">
              <a:rPr lang="fr-FR" smtClean="0"/>
              <a:t>10/10/2021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07AC-FA16-48A4-87A5-B04DFD1555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47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570E-0F85-4CFD-B873-21ED6B28FACF}" type="datetimeFigureOut">
              <a:rPr lang="fr-FR" smtClean="0"/>
              <a:t>10/10/2021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07AC-FA16-48A4-87A5-B04DFD1555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906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570E-0F85-4CFD-B873-21ED6B28FACF}" type="datetimeFigureOut">
              <a:rPr lang="fr-FR" smtClean="0"/>
              <a:t>10/10/2021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07AC-FA16-48A4-87A5-B04DFD1555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48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8570E-0F85-4CFD-B873-21ED6B28FACF}" type="datetimeFigureOut">
              <a:rPr lang="fr-FR" smtClean="0"/>
              <a:t>10/10/2021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75007AC-FA16-48A4-87A5-B04DFD1555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5693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tel:0130558476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3600" y="142874"/>
            <a:ext cx="7594600" cy="1406526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u="sng" dirty="0"/>
              <a:t>Cross Solidaire au Lycée Viollet-le-Duc</a:t>
            </a:r>
            <a:br>
              <a:rPr lang="fr-FR" b="1" dirty="0"/>
            </a:br>
            <a:r>
              <a:rPr lang="fr-FR" sz="4000" b="1" dirty="0"/>
              <a:t>jeudi 21 Octobre 2021 à 10h</a:t>
            </a:r>
          </a:p>
        </p:txBody>
      </p:sp>
      <p:sp>
        <p:nvSpPr>
          <p:cNvPr id="7" name="Rectangle 6"/>
          <p:cNvSpPr/>
          <p:nvPr/>
        </p:nvSpPr>
        <p:spPr>
          <a:xfrm>
            <a:off x="4000500" y="1765300"/>
            <a:ext cx="4914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endParaRPr lang="fr-FR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852" y="211582"/>
            <a:ext cx="1118427" cy="11737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3700" y="1472763"/>
            <a:ext cx="6394018" cy="336060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553548" y="5049268"/>
            <a:ext cx="36779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Les participants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3èmes Prépa-Métier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secondes Bac Générales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secondes Bac Professionnel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secondes CAP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A5E11D6-AA29-A845-9ECD-DBF195369A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9562" y="229391"/>
            <a:ext cx="2222024" cy="107041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B754C6B-3906-9445-AAA8-2DC62AA9BDD4}"/>
              </a:ext>
            </a:extLst>
          </p:cNvPr>
          <p:cNvSpPr txBox="1"/>
          <p:nvPr/>
        </p:nvSpPr>
        <p:spPr>
          <a:xfrm>
            <a:off x="651353" y="1436666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CADI</a:t>
            </a:r>
          </a:p>
        </p:txBody>
      </p:sp>
    </p:spTree>
    <p:extLst>
      <p:ext uri="{BB962C8B-B14F-4D97-AF65-F5344CB8AC3E}">
        <p14:creationId xmlns:p14="http://schemas.microsoft.com/office/powerpoint/2010/main" val="347522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rte&#10;&#10;Description générée automatiquement">
            <a:extLst>
              <a:ext uri="{FF2B5EF4-FFF2-40B4-BE49-F238E27FC236}">
                <a16:creationId xmlns:a16="http://schemas.microsoft.com/office/drawing/2014/main" id="{C2121C57-C88F-5949-8CD1-AE57A947C413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662" y="229391"/>
            <a:ext cx="7628350" cy="579562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8252FF2-4AB3-584B-894E-CD080FFC8606}"/>
              </a:ext>
            </a:extLst>
          </p:cNvPr>
          <p:cNvSpPr txBox="1"/>
          <p:nvPr/>
        </p:nvSpPr>
        <p:spPr>
          <a:xfrm>
            <a:off x="3286549" y="6211669"/>
            <a:ext cx="3134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 Parcours d’environ 1,7km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444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1970" y="221293"/>
            <a:ext cx="9927166" cy="1320800"/>
          </a:xfrm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chemeClr val="accent5"/>
                </a:solidFill>
              </a:rPr>
              <a:t>Collecte Alimentaire au profit de l’association CADI (Ouvert à tous, pas seulement aux coureurs)</a:t>
            </a:r>
            <a:br>
              <a:rPr lang="fr-FR" sz="2800" b="1" dirty="0">
                <a:solidFill>
                  <a:schemeClr val="accent5"/>
                </a:solidFill>
              </a:rPr>
            </a:br>
            <a:br>
              <a:rPr lang="fr-FR" sz="1800" b="1" dirty="0">
                <a:solidFill>
                  <a:srgbClr val="FF0000"/>
                </a:solidFill>
              </a:rPr>
            </a:br>
            <a:r>
              <a:rPr lang="fr-FR" sz="2400" b="1" dirty="0">
                <a:solidFill>
                  <a:schemeClr val="tx1"/>
                </a:solidFill>
              </a:rPr>
              <a:t>Aidez-nous pour que nous puissions aider les plus démunis </a:t>
            </a:r>
            <a:br>
              <a:rPr lang="fr-FR" sz="2400" b="1" dirty="0">
                <a:solidFill>
                  <a:schemeClr val="tx1"/>
                </a:solidFill>
              </a:rPr>
            </a:br>
            <a:br>
              <a:rPr lang="fr-FR" sz="1600" b="1" dirty="0">
                <a:solidFill>
                  <a:srgbClr val="FF0000"/>
                </a:solidFill>
              </a:rPr>
            </a:br>
            <a:r>
              <a:rPr lang="fr-FR" sz="4400" b="1" dirty="0">
                <a:solidFill>
                  <a:srgbClr val="FF0000"/>
                </a:solidFill>
              </a:rPr>
              <a:t>C</a:t>
            </a:r>
            <a:r>
              <a:rPr lang="fr-FR" sz="4400" b="1" dirty="0"/>
              <a:t>onseil</a:t>
            </a:r>
            <a:br>
              <a:rPr lang="fr-FR" sz="4400" b="1" dirty="0">
                <a:solidFill>
                  <a:srgbClr val="FF0000"/>
                </a:solidFill>
              </a:rPr>
            </a:br>
            <a:r>
              <a:rPr lang="fr-FR" sz="4400" b="1" dirty="0">
                <a:solidFill>
                  <a:srgbClr val="FF0000"/>
                </a:solidFill>
              </a:rPr>
              <a:t>A</a:t>
            </a:r>
            <a:r>
              <a:rPr lang="fr-FR" sz="4400" b="1" dirty="0"/>
              <a:t>limentation</a:t>
            </a:r>
            <a:br>
              <a:rPr lang="fr-FR" sz="4400" b="1" dirty="0">
                <a:solidFill>
                  <a:srgbClr val="FF0000"/>
                </a:solidFill>
              </a:rPr>
            </a:br>
            <a:r>
              <a:rPr lang="fr-FR" sz="4400" b="1" dirty="0">
                <a:solidFill>
                  <a:srgbClr val="FF0000"/>
                </a:solidFill>
              </a:rPr>
              <a:t>D</a:t>
            </a:r>
            <a:r>
              <a:rPr lang="fr-FR" sz="4400" b="1" dirty="0"/>
              <a:t>éveloppement</a:t>
            </a:r>
            <a:br>
              <a:rPr lang="fr-FR" sz="4400" b="1" dirty="0">
                <a:solidFill>
                  <a:srgbClr val="FF0000"/>
                </a:solidFill>
              </a:rPr>
            </a:br>
            <a:r>
              <a:rPr lang="fr-FR" sz="4400" b="1" dirty="0">
                <a:solidFill>
                  <a:srgbClr val="FF0000"/>
                </a:solidFill>
              </a:rPr>
              <a:t>I</a:t>
            </a:r>
            <a:r>
              <a:rPr lang="fr-FR" sz="4400" b="1" dirty="0"/>
              <a:t>nsertion</a:t>
            </a:r>
            <a:br>
              <a:rPr lang="fr-FR" sz="1600" b="1" dirty="0"/>
            </a:br>
            <a:br>
              <a:rPr lang="fr-FR" sz="1600" b="1" dirty="0"/>
            </a:br>
            <a:r>
              <a:rPr lang="fr-FR" sz="1600" b="1" dirty="0"/>
              <a:t>Plaisir-78370</a:t>
            </a:r>
            <a:br>
              <a:rPr lang="fr-FR" sz="1600" b="1" dirty="0"/>
            </a:br>
            <a:r>
              <a:rPr lang="fr-FR" sz="1600" b="1" dirty="0"/>
              <a:t>Rue de la Croie Blanche</a:t>
            </a:r>
            <a:br>
              <a:rPr lang="fr-FR" sz="1600" b="1" dirty="0"/>
            </a:br>
            <a:r>
              <a:rPr lang="fr-FR" sz="1600" b="1" dirty="0">
                <a:hlinkClick r:id="rId2"/>
              </a:rPr>
              <a:t>Tel:0130558476</a:t>
            </a:r>
            <a:br>
              <a:rPr lang="fr-FR" sz="1600" b="1" dirty="0"/>
            </a:br>
            <a:r>
              <a:rPr lang="fr-FR" sz="1600" b="1" dirty="0"/>
              <a:t>Email: cadiplaisir@orange.fr</a:t>
            </a:r>
            <a:br>
              <a:rPr lang="fr-FR" sz="1600" b="1" dirty="0"/>
            </a:br>
            <a:br>
              <a:rPr lang="fr-FR" sz="1600" b="1" dirty="0"/>
            </a:br>
            <a:r>
              <a:rPr lang="fr-FR" sz="1600" b="1" dirty="0"/>
              <a:t>Cross en faveur de l'association </a:t>
            </a:r>
            <a:r>
              <a:rPr lang="fr-FR" sz="1600" b="1" dirty="0">
                <a:solidFill>
                  <a:schemeClr val="accent5"/>
                </a:solidFill>
              </a:rPr>
              <a:t>CADI </a:t>
            </a:r>
            <a:r>
              <a:rPr lang="fr-FR" sz="1600" b="1" dirty="0"/>
              <a:t>pour aider les familles dans le besoin. </a:t>
            </a:r>
            <a:endParaRPr lang="fr-FR" sz="1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2573337"/>
            <a:ext cx="1630604" cy="17113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00466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733524"/>
              </p:ext>
            </p:extLst>
          </p:nvPr>
        </p:nvGraphicFramePr>
        <p:xfrm>
          <a:off x="891842" y="1488017"/>
          <a:ext cx="8128000" cy="4678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53916183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527498444"/>
                    </a:ext>
                  </a:extLst>
                </a:gridCol>
              </a:tblGrid>
              <a:tr h="189441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141883"/>
                  </a:ext>
                </a:extLst>
              </a:tr>
              <a:tr h="27835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927910"/>
                  </a:ext>
                </a:extLst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817" y="1581149"/>
            <a:ext cx="1612900" cy="16129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3300" y="1581149"/>
            <a:ext cx="1612900" cy="16129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0D98E22-1092-454B-BD7B-BA7BCCD7E35D}"/>
              </a:ext>
            </a:extLst>
          </p:cNvPr>
          <p:cNvSpPr txBox="1"/>
          <p:nvPr/>
        </p:nvSpPr>
        <p:spPr>
          <a:xfrm>
            <a:off x="1676835" y="157539"/>
            <a:ext cx="63111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i="1" dirty="0">
                <a:solidFill>
                  <a:schemeClr val="accent5"/>
                </a:solidFill>
              </a:rPr>
              <a:t>Venez participer à notre collecte</a:t>
            </a:r>
          </a:p>
          <a:p>
            <a:r>
              <a:rPr lang="fr-FR" sz="3200" i="1" dirty="0"/>
              <a:t> 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07CCF22-5F6C-234E-9CA7-3E9909CD9AC8}"/>
              </a:ext>
            </a:extLst>
          </p:cNvPr>
          <p:cNvSpPr txBox="1"/>
          <p:nvPr/>
        </p:nvSpPr>
        <p:spPr>
          <a:xfrm>
            <a:off x="1663454" y="857015"/>
            <a:ext cx="2379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Produits Alimentaires</a:t>
            </a:r>
          </a:p>
          <a:p>
            <a:r>
              <a:rPr lang="fr-FR" dirty="0"/>
              <a:t>non périssables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81CBA78-A3E8-E74A-AFEA-70B70DFF8527}"/>
              </a:ext>
            </a:extLst>
          </p:cNvPr>
          <p:cNvSpPr txBox="1"/>
          <p:nvPr/>
        </p:nvSpPr>
        <p:spPr>
          <a:xfrm>
            <a:off x="5698319" y="918800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Produits d’hygiène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4C233FD-9353-374A-B412-F6403E7A57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7"/>
          <a:stretch/>
        </p:blipFill>
        <p:spPr>
          <a:xfrm>
            <a:off x="3974692" y="5114445"/>
            <a:ext cx="523167" cy="82183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FE7712C-8E3A-3845-B0FF-1E4D8F74BA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7214" y="5093159"/>
            <a:ext cx="318815" cy="84312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9D36B14-5C8D-344D-BA6F-082398500C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8731" y="3464586"/>
            <a:ext cx="939580" cy="147337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FDD26E3-1E06-1D49-B5FC-1FFCFCEEA7B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3697" y="3479399"/>
            <a:ext cx="690660" cy="189058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2D196ED-1DB2-3349-8B44-ADB5D3DBF77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610" y="4725955"/>
            <a:ext cx="690660" cy="132574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B5851FF-EC83-A04C-A020-4B4DEAF2FD5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8029" y="3497878"/>
            <a:ext cx="896133" cy="145718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DC01F460-1DD6-0A40-88C6-D06F2F23CD7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1881" y="3464586"/>
            <a:ext cx="766119" cy="112326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838B387-C7FF-834C-AB02-18E0A1106D4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6392" y="5038237"/>
            <a:ext cx="1053990" cy="105399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808CA09C-6140-BF4E-87C5-F0C3E87E415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2833" y="4479666"/>
            <a:ext cx="1800538" cy="48992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F7AEA477-3874-DD4B-B840-570F61501A2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2441" y="3444275"/>
            <a:ext cx="507245" cy="98379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2B563B17-3E2C-B54E-9FF7-1F5B548DD4D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8830" y="4569115"/>
            <a:ext cx="800595" cy="135099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DA098196-D4F4-FE4C-A644-7551F3283A2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7478" y="3538581"/>
            <a:ext cx="1254090" cy="916575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535148BD-7081-3149-9F2C-E1E93489C0FD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8687" y="3442845"/>
            <a:ext cx="582715" cy="1350501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0B9C837C-C974-7D43-A86D-AA0BF6F70A0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8687" y="5013386"/>
            <a:ext cx="879613" cy="644028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E02B9C24-5D0D-1848-836D-5406E63FCD2B}"/>
              </a:ext>
            </a:extLst>
          </p:cNvPr>
          <p:cNvSpPr txBox="1"/>
          <p:nvPr/>
        </p:nvSpPr>
        <p:spPr>
          <a:xfrm>
            <a:off x="1235676" y="6301946"/>
            <a:ext cx="79239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/>
              <a:t>Huile, farine, semoule, </a:t>
            </a:r>
            <a:r>
              <a:rPr lang="fr-FR" sz="1000" i="1" dirty="0" err="1"/>
              <a:t>pâtes</a:t>
            </a:r>
            <a:r>
              <a:rPr lang="fr-FR" sz="1000" i="1" dirty="0"/>
              <a:t>, riz, </a:t>
            </a:r>
            <a:r>
              <a:rPr lang="fr-FR" sz="1000" i="1" dirty="0" err="1"/>
              <a:t>cafe</a:t>
            </a:r>
            <a:r>
              <a:rPr lang="fr-FR" sz="1000" i="1" dirty="0"/>
              <a:t>́ moulu, sucre, chocolat en poudre ou tablettes, confitures, </a:t>
            </a:r>
            <a:r>
              <a:rPr lang="fr-FR" sz="1000" i="1" dirty="0" err="1"/>
              <a:t>céréales</a:t>
            </a:r>
            <a:r>
              <a:rPr lang="fr-FR" sz="1000" i="1" dirty="0"/>
              <a:t>, sel, vinaigre, conserves,</a:t>
            </a:r>
          </a:p>
          <a:p>
            <a:r>
              <a:rPr lang="fr-FR" sz="1000" i="1" dirty="0"/>
              <a:t> petits pots </a:t>
            </a:r>
            <a:r>
              <a:rPr lang="fr-FR" sz="1000" i="1" dirty="0" err="1"/>
              <a:t>bébe</a:t>
            </a:r>
            <a:r>
              <a:rPr lang="fr-FR" sz="1000" i="1" dirty="0"/>
              <a:t>́, couches, lessive, produits d’entretien, dentifrice, gel douche. </a:t>
            </a:r>
          </a:p>
          <a:p>
            <a:endParaRPr lang="fr-FR" sz="1000" i="1" dirty="0"/>
          </a:p>
        </p:txBody>
      </p:sp>
    </p:spTree>
    <p:extLst>
      <p:ext uri="{BB962C8B-B14F-4D97-AF65-F5344CB8AC3E}">
        <p14:creationId xmlns:p14="http://schemas.microsoft.com/office/powerpoint/2010/main" val="2892578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B588DC-0F12-2C49-A053-67126851F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26" y="0"/>
            <a:ext cx="9381066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300" i="1" dirty="0">
                <a:solidFill>
                  <a:schemeClr val="accent5"/>
                </a:solidFill>
              </a:rPr>
              <a:t>Comment Participer à la collecte</a:t>
            </a:r>
            <a:br>
              <a:rPr lang="fr-FR" sz="5300" i="1" dirty="0">
                <a:solidFill>
                  <a:schemeClr val="accent5"/>
                </a:solidFill>
              </a:rPr>
            </a:br>
            <a:r>
              <a:rPr lang="fr-FR" sz="3100" i="1" dirty="0">
                <a:solidFill>
                  <a:schemeClr val="accent5"/>
                </a:solidFill>
              </a:rPr>
              <a:t> </a:t>
            </a:r>
            <a:br>
              <a:rPr lang="fr-FR" sz="4000" dirty="0"/>
            </a:br>
            <a:r>
              <a:rPr lang="fr-FR" sz="4000" dirty="0"/>
              <a:t>- Vous êtes lycéen en classe de 1</a:t>
            </a:r>
            <a:r>
              <a:rPr lang="fr-FR" sz="4000" baseline="30000" dirty="0"/>
              <a:t>er</a:t>
            </a:r>
            <a:r>
              <a:rPr lang="fr-FR" sz="4000" dirty="0"/>
              <a:t> ou de Terminale ou de BTS ( Pro et Générale)</a:t>
            </a:r>
            <a:br>
              <a:rPr lang="fr-FR" sz="4000" dirty="0"/>
            </a:br>
            <a:r>
              <a:rPr lang="fr-FR" sz="4000" dirty="0"/>
              <a:t> </a:t>
            </a:r>
            <a:r>
              <a:rPr lang="fr-FR" sz="4000" i="1" dirty="0">
                <a:solidFill>
                  <a:schemeClr val="tx1"/>
                </a:solidFill>
              </a:rPr>
              <a:t>Vous pourrez déposer vos produits dans le hall du lycée</a:t>
            </a:r>
            <a:br>
              <a:rPr lang="fr-FR" sz="4000" dirty="0"/>
            </a:br>
            <a:br>
              <a:rPr lang="fr-FR" sz="4000" dirty="0"/>
            </a:br>
            <a:r>
              <a:rPr lang="fr-FR" sz="4000" dirty="0"/>
              <a:t>- Vous êtes lycéen en classe de seconde, de CAP ou de 3</a:t>
            </a:r>
            <a:r>
              <a:rPr lang="fr-FR" sz="4000" baseline="30000" dirty="0"/>
              <a:t>ème</a:t>
            </a:r>
            <a:r>
              <a:rPr lang="fr-FR" sz="4000" dirty="0"/>
              <a:t> ( Pro et Générale)</a:t>
            </a:r>
            <a:br>
              <a:rPr lang="fr-FR" sz="4000" dirty="0"/>
            </a:br>
            <a:r>
              <a:rPr lang="fr-FR" sz="4000" dirty="0"/>
              <a:t>« </a:t>
            </a:r>
            <a:r>
              <a:rPr lang="fr-FR" sz="4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vous participer au cross ».</a:t>
            </a:r>
            <a:r>
              <a:rPr lang="fr-FR" sz="4000" i="1" dirty="0">
                <a:solidFill>
                  <a:schemeClr val="tx1"/>
                </a:solidFill>
              </a:rPr>
              <a:t> </a:t>
            </a:r>
            <a:br>
              <a:rPr lang="fr-FR" sz="4000" i="1" dirty="0">
                <a:solidFill>
                  <a:schemeClr val="tx1"/>
                </a:solidFill>
              </a:rPr>
            </a:br>
            <a:r>
              <a:rPr lang="fr-FR" sz="4000" i="1" dirty="0">
                <a:solidFill>
                  <a:schemeClr val="tx1"/>
                </a:solidFill>
              </a:rPr>
              <a:t>Vous pourrez déposer vos produits dans le gymnase 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8352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9CBD06-23B2-8444-A575-0C1A079F9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Aidons l’association CADI à collecter un maximum de produits, </a:t>
            </a:r>
            <a:br>
              <a:rPr lang="fr-FR" sz="4000" dirty="0">
                <a:solidFill>
                  <a:schemeClr val="tx1"/>
                </a:solidFill>
              </a:rPr>
            </a:br>
            <a:r>
              <a:rPr lang="fr-FR" sz="4000" dirty="0">
                <a:solidFill>
                  <a:schemeClr val="tx1"/>
                </a:solidFill>
              </a:rPr>
              <a:t>Aidons les personnes les plus démunies.</a:t>
            </a:r>
            <a:br>
              <a:rPr lang="fr-FR" sz="4000" dirty="0">
                <a:solidFill>
                  <a:schemeClr val="tx1"/>
                </a:solidFill>
              </a:rPr>
            </a:br>
            <a:br>
              <a:rPr lang="fr-FR" sz="4000" dirty="0">
                <a:solidFill>
                  <a:schemeClr val="tx1"/>
                </a:solidFill>
              </a:rPr>
            </a:br>
            <a:r>
              <a:rPr lang="fr-FR" sz="4000" i="1" dirty="0">
                <a:solidFill>
                  <a:schemeClr val="accent5"/>
                </a:solidFill>
              </a:rPr>
              <a:t>Merci à tous de votre participation </a:t>
            </a:r>
            <a:br>
              <a:rPr lang="fr-FR" sz="6000" dirty="0"/>
            </a:br>
            <a:br>
              <a:rPr lang="fr-FR" sz="6000" dirty="0"/>
            </a:br>
            <a:r>
              <a:rPr lang="fr-FR" sz="4400" i="1" dirty="0"/>
              <a:t>La classe la plus généreuse sera récompensée!</a:t>
            </a:r>
          </a:p>
        </p:txBody>
      </p:sp>
      <p:pic>
        <p:nvPicPr>
          <p:cNvPr id="1025" name="Picture 1" descr="page1image1641926672">
            <a:extLst>
              <a:ext uri="{FF2B5EF4-FFF2-40B4-BE49-F238E27FC236}">
                <a16:creationId xmlns:a16="http://schemas.microsoft.com/office/drawing/2014/main" id="{9AA7C43B-C004-664C-A9E1-B5035A4C8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0435" y="2947087"/>
            <a:ext cx="1303382" cy="183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DEC73C5-E192-CE47-AF87-3628E9CF4A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04537" y="414337"/>
            <a:ext cx="1630604" cy="17113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3405299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5729</TotalTime>
  <Words>292</Words>
  <Application>Microsoft Macintosh PowerPoint</Application>
  <PresentationFormat>Grand écran</PresentationFormat>
  <Paragraphs>19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Facette</vt:lpstr>
      <vt:lpstr>Cross Solidaire au Lycée Viollet-le-Duc jeudi 21 Octobre 2021 à 10h</vt:lpstr>
      <vt:lpstr>Présentation PowerPoint</vt:lpstr>
      <vt:lpstr>Collecte Alimentaire au profit de l’association CADI (Ouvert à tous, pas seulement aux coureurs)  Aidez-nous pour que nous puissions aider les plus démunis   Conseil Alimentation Développement Insertion  Plaisir-78370 Rue de la Croie Blanche Tel:0130558476 Email: cadiplaisir@orange.fr  Cross en faveur de l'association CADI pour aider les familles dans le besoin. </vt:lpstr>
      <vt:lpstr>Présentation PowerPoint</vt:lpstr>
      <vt:lpstr>Comment Participer à la collecte   - Vous êtes lycéen en classe de 1er ou de Terminale ou de BTS ( Pro et Générale)  Vous pourrez déposer vos produits dans le hall du lycée  - Vous êtes lycéen en classe de seconde, de CAP ou de 3ème ( Pro et Générale) « vous participer au cross ».  Vous pourrez déposer vos produits dans le gymnase  </vt:lpstr>
      <vt:lpstr>Aidons l’association CADI à collecter un maximum de produits,  Aidons les personnes les plus démunies.  Merci à tous de votre participation   La classe la plus généreuse sera récompensée!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 licée viollet-le-duc</dc:title>
  <dc:creator>Théo DESBOEUF</dc:creator>
  <cp:lastModifiedBy>Microsoft Office User</cp:lastModifiedBy>
  <cp:revision>26</cp:revision>
  <dcterms:created xsi:type="dcterms:W3CDTF">2021-09-30T12:40:19Z</dcterms:created>
  <dcterms:modified xsi:type="dcterms:W3CDTF">2021-10-12T07:35:26Z</dcterms:modified>
</cp:coreProperties>
</file>